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7559675" cy="1069181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F9346F-233E-4040-A08C-6BF3A43D8B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61556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02000" y="5713560"/>
            <a:ext cx="61556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405CAC-DB63-4F4B-AA33-53FF8FB182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856320" y="269280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02000" y="571356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3856320" y="571356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1BB6D3-D608-4E43-8586-327907BFC8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198180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2783160" y="2692800"/>
            <a:ext cx="198180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864680" y="2692800"/>
            <a:ext cx="198180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02000" y="5713560"/>
            <a:ext cx="198180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2783160" y="5713560"/>
            <a:ext cx="198180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4864680" y="5713560"/>
            <a:ext cx="198180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DC949F-7354-4C3B-B617-96A747664C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02000" y="2692800"/>
            <a:ext cx="61556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EE07CD-3F3C-4C76-A558-6DEAD2E633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61556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B24252-9C28-4A6A-8C62-CE65F9E919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30038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3856320" y="2692800"/>
            <a:ext cx="30038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4D7357-7DDB-4B28-8279-48D5D4D5C4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4FC493-8461-4C59-8965-AEFDB97190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02000" y="757440"/>
            <a:ext cx="6155640" cy="77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031FCB-7ABE-4369-B687-E470534D58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3856320" y="2692800"/>
            <a:ext cx="30038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02000" y="571356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185E89-0335-49FA-94AC-237BB5D40A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30038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3856320" y="269280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856320" y="571356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9E8B4F-DEF7-4C8E-BD24-45C755208E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02000" y="-58320"/>
            <a:ext cx="6155640" cy="32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774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3856320" y="2692800"/>
            <a:ext cx="30038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02000" y="5713560"/>
            <a:ext cx="6155640" cy="27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563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9FAC43-6197-432A-B9A5-0991AF0F98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02000" y="757440"/>
            <a:ext cx="6155640" cy="16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7740" spc="-1" strike="noStrike">
                <a:latin typeface="Arial"/>
              </a:rPr>
              <a:t>Cliquez </a:t>
            </a:r>
            <a:r>
              <a:rPr b="0" lang="fr-FR" sz="7740" spc="-1" strike="noStrike">
                <a:latin typeface="Arial"/>
              </a:rPr>
              <a:t>pour </a:t>
            </a:r>
            <a:r>
              <a:rPr b="0" lang="fr-FR" sz="7740" spc="-1" strike="noStrike">
                <a:latin typeface="Arial"/>
              </a:rPr>
              <a:t>éditer le </a:t>
            </a:r>
            <a:r>
              <a:rPr b="0" lang="fr-FR" sz="7740" spc="-1" strike="noStrike">
                <a:latin typeface="Arial"/>
              </a:rPr>
              <a:t>format </a:t>
            </a:r>
            <a:r>
              <a:rPr b="0" lang="fr-FR" sz="7740" spc="-1" strike="noStrike">
                <a:latin typeface="Arial"/>
              </a:rPr>
              <a:t>du </a:t>
            </a:r>
            <a:r>
              <a:rPr b="0" lang="fr-FR" sz="7740" spc="-1" strike="noStrike">
                <a:latin typeface="Arial"/>
              </a:rPr>
              <a:t>texte-</a:t>
            </a:r>
            <a:r>
              <a:rPr b="0" lang="fr-FR" sz="7740" spc="-1" strike="noStrike">
                <a:latin typeface="Arial"/>
              </a:rPr>
              <a:t>titre</a:t>
            </a:r>
            <a:endParaRPr b="0" lang="fr-FR" sz="774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02000" y="2692800"/>
            <a:ext cx="6155640" cy="57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spcBef>
                <a:spcPts val="249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5630" spc="-1" strike="noStrike">
                <a:latin typeface="Arial"/>
              </a:rPr>
              <a:t>Cliquez pour </a:t>
            </a:r>
            <a:r>
              <a:rPr b="0" lang="fr-FR" sz="5630" spc="-1" strike="noStrike">
                <a:latin typeface="Arial"/>
              </a:rPr>
              <a:t>éditer le format </a:t>
            </a:r>
            <a:r>
              <a:rPr b="0" lang="fr-FR" sz="5630" spc="-1" strike="noStrike">
                <a:latin typeface="Arial"/>
              </a:rPr>
              <a:t>du plan de texte</a:t>
            </a:r>
            <a:endParaRPr b="0" lang="fr-FR" sz="5630" spc="-1" strike="noStrike">
              <a:latin typeface="Arial"/>
            </a:endParaRPr>
          </a:p>
          <a:p>
            <a:pPr lvl="1" marL="864000" indent="-324000">
              <a:spcBef>
                <a:spcPts val="199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4920" spc="-1" strike="noStrike">
                <a:latin typeface="Arial"/>
              </a:rPr>
              <a:t>Second niveau de </a:t>
            </a:r>
            <a:r>
              <a:rPr b="0" lang="fr-FR" sz="4920" spc="-1" strike="noStrike">
                <a:latin typeface="Arial"/>
              </a:rPr>
              <a:t>plan</a:t>
            </a:r>
            <a:endParaRPr b="0" lang="fr-FR" sz="4920" spc="-1" strike="noStrike">
              <a:latin typeface="Arial"/>
            </a:endParaRPr>
          </a:p>
          <a:p>
            <a:pPr lvl="2" marL="1296000" indent="-288000">
              <a:spcBef>
                <a:spcPts val="149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4220" spc="-1" strike="noStrike">
                <a:latin typeface="Arial"/>
              </a:rPr>
              <a:t>Troisième niveau de </a:t>
            </a:r>
            <a:r>
              <a:rPr b="0" lang="fr-FR" sz="4220" spc="-1" strike="noStrike">
                <a:latin typeface="Arial"/>
              </a:rPr>
              <a:t>plan</a:t>
            </a:r>
            <a:endParaRPr b="0" lang="fr-FR" sz="4220" spc="-1" strike="noStrike">
              <a:latin typeface="Arial"/>
            </a:endParaRPr>
          </a:p>
          <a:p>
            <a:pPr lvl="3" marL="1728000" indent="-216000">
              <a:spcBef>
                <a:spcPts val="99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520" spc="-1" strike="noStrike">
                <a:latin typeface="Arial"/>
              </a:rPr>
              <a:t>Quatrième niveau de </a:t>
            </a:r>
            <a:r>
              <a:rPr b="0" lang="fr-FR" sz="3520" spc="-1" strike="noStrike">
                <a:latin typeface="Arial"/>
              </a:rPr>
              <a:t>plan</a:t>
            </a:r>
            <a:endParaRPr b="0" lang="fr-FR" sz="3520" spc="-1" strike="noStrike">
              <a:latin typeface="Arial"/>
            </a:endParaRPr>
          </a:p>
          <a:p>
            <a:pPr lvl="4" marL="2160000" indent="-216000">
              <a:spcBef>
                <a:spcPts val="49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520" spc="-1" strike="noStrike">
                <a:latin typeface="Arial"/>
              </a:rPr>
              <a:t>Cinquième niveau </a:t>
            </a:r>
            <a:r>
              <a:rPr b="0" lang="fr-FR" sz="3520" spc="-1" strike="noStrike">
                <a:latin typeface="Arial"/>
              </a:rPr>
              <a:t>de plan</a:t>
            </a:r>
            <a:endParaRPr b="0" lang="fr-FR" sz="3520" spc="-1" strike="noStrike">
              <a:latin typeface="Arial"/>
            </a:endParaRPr>
          </a:p>
          <a:p>
            <a:pPr lvl="5" marL="2592000" indent="-216000">
              <a:spcBef>
                <a:spcPts val="49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520" spc="-1" strike="noStrike">
                <a:latin typeface="Arial"/>
              </a:rPr>
              <a:t>Sixième niveau </a:t>
            </a:r>
            <a:r>
              <a:rPr b="0" lang="fr-FR" sz="3520" spc="-1" strike="noStrike">
                <a:latin typeface="Arial"/>
              </a:rPr>
              <a:t>de plan</a:t>
            </a:r>
            <a:endParaRPr b="0" lang="fr-FR" sz="3520" spc="-1" strike="noStrike">
              <a:latin typeface="Arial"/>
            </a:endParaRPr>
          </a:p>
          <a:p>
            <a:pPr lvl="6" marL="3024000" indent="-216000">
              <a:spcBef>
                <a:spcPts val="49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520" spc="-1" strike="noStrike">
                <a:latin typeface="Arial"/>
              </a:rPr>
              <a:t>Septième </a:t>
            </a:r>
            <a:r>
              <a:rPr b="0" lang="fr-FR" sz="3520" spc="-1" strike="noStrike">
                <a:latin typeface="Arial"/>
              </a:rPr>
              <a:t>niveau de plan</a:t>
            </a:r>
            <a:endParaRPr b="0" lang="fr-FR" sz="352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702000" y="9444240"/>
            <a:ext cx="1593360" cy="68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2699280" y="9444240"/>
            <a:ext cx="2167920" cy="68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5264280" y="9444240"/>
            <a:ext cx="1593360" cy="68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559F530-D77D-45F8-8F81-05256D0C96ED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0" y="41760"/>
            <a:ext cx="39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800" spc="-1" strike="noStrike">
                <a:latin typeface="Arial"/>
              </a:rPr>
              <a:t>Figure 2 All Sample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4068000" y="16200"/>
            <a:ext cx="4032000" cy="358380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360" y="320400"/>
            <a:ext cx="3779640" cy="335952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960000" y="3420000"/>
            <a:ext cx="4050360" cy="360000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4"/>
          <a:stretch/>
        </p:blipFill>
        <p:spPr>
          <a:xfrm>
            <a:off x="360000" y="3600000"/>
            <a:ext cx="3847680" cy="34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0" y="41760"/>
            <a:ext cx="39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800" spc="-1" strike="noStrike">
                <a:latin typeface="Arial"/>
              </a:rPr>
              <a:t>Figure 2 All Sample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60000" y="352080"/>
            <a:ext cx="6839640" cy="368460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360000" y="3960000"/>
            <a:ext cx="6839640" cy="36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60360" y="360000"/>
            <a:ext cx="6839640" cy="36846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360000" y="4044600"/>
            <a:ext cx="6839640" cy="36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60000" y="360000"/>
            <a:ext cx="6839640" cy="51296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360000" y="5489640"/>
            <a:ext cx="6839640" cy="51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 txBox="1"/>
          <p:nvPr/>
        </p:nvSpPr>
        <p:spPr>
          <a:xfrm>
            <a:off x="-519120" y="5860440"/>
            <a:ext cx="180720" cy="23256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60000" y="360000"/>
            <a:ext cx="6839640" cy="512964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360360" y="5489640"/>
            <a:ext cx="6839640" cy="51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60000" y="360000"/>
            <a:ext cx="6839640" cy="51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2025-03-27T09:34:35Z</dcterms:created>
  <dc:creator/>
  <dc:description/>
  <dc:language>fr-FR</dc:language>
  <cp:lastModifiedBy/>
  <dcterms:modified xsi:type="dcterms:W3CDTF">2025-03-31T13:45:38Z</dcterms:modified>
  <cp:revision>4</cp:revision>
  <dc:subject/>
  <dc:title/>
</cp:coreProperties>
</file>